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6"/>
  </p:notesMasterIdLst>
  <p:sldIdLst>
    <p:sldId id="256" r:id="rId5"/>
  </p:sldIdLst>
  <p:sldSz cx="10058400" cy="7772400"/>
  <p:notesSz cx="6858000" cy="9144000"/>
  <p:embeddedFontLst>
    <p:embeddedFont>
      <p:font typeface="Calibri" panose="020F0502020204030204" pitchFamily="34" charset="0"/>
      <p:regular r:id="rId7"/>
      <p:bold r:id="rId7"/>
      <p:italic r:id="rId7"/>
      <p:boldItalic r:id="rId7"/>
    </p:embeddedFont>
    <p:embeddedFont>
      <p:font typeface="AGRunningLateIsMyCardio" panose="02000603000000000000"/>
      <p:regular r:id="rId7"/>
    </p:embeddedFont>
    <p:embeddedFont>
      <p:font typeface="AGCanYouNot" panose="02000603000000000000"/>
      <p:regular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5BF7FB"/>
    <a:srgbClr val="FF33CC"/>
    <a:srgbClr val="FF6600"/>
    <a:srgbClr val="00FF00"/>
    <a:srgbClr val="66FF33"/>
    <a:srgbClr val="06E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5EE69-C910-4C6B-857E-483D21FA10E3}" v="4" dt="2020-08-21T01:58:35.361"/>
    <p1510:client id="{2B1D70F5-AD9D-41F3-885B-6F814250A221}" v="1" dt="2020-08-21T16:29:52.380"/>
    <p1510:client id="{60BBF088-9085-4DE9-A52C-33ACBCD7F6F8}" v="19" dt="2020-08-21T15:10:53.866"/>
    <p1510:client id="{8A8A3FA9-4523-4A83-929C-7EF384999582}" v="2" dt="2020-08-24T15:43:19.870"/>
    <p1510:client id="{B44CD4EE-FE85-4E98-8824-8E10B97E21F5}" v="54" dt="2020-08-23T22:07:47.970"/>
    <p1510:client id="{B8D2D146-6878-4B58-A89F-B607C8B0E506}" v="36" dt="2020-08-24T02:48:24.508"/>
    <p1510:client id="{F7299DD8-A23A-4BA9-BAD8-0B7938FFAD55}" v="30" dt="2020-08-23T22:08:34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7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NUL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bber, Dina R." userId="S::dwebber9214@slps.org::11b7ccaf-af82-4253-b618-5f7c88276e19" providerId="AD" clId="Web-{2B1D70F5-AD9D-41F3-885B-6F814250A221}"/>
    <pc:docChg chg="modSld">
      <pc:chgData name="Webber, Dina R." userId="S::dwebber9214@slps.org::11b7ccaf-af82-4253-b618-5f7c88276e19" providerId="AD" clId="Web-{2B1D70F5-AD9D-41F3-885B-6F814250A221}" dt="2020-08-21T16:29:52.380" v="0"/>
      <pc:docMkLst>
        <pc:docMk/>
      </pc:docMkLst>
      <pc:sldChg chg="modSp">
        <pc:chgData name="Webber, Dina R." userId="S::dwebber9214@slps.org::11b7ccaf-af82-4253-b618-5f7c88276e19" providerId="AD" clId="Web-{2B1D70F5-AD9D-41F3-885B-6F814250A221}" dt="2020-08-21T16:29:52.380" v="0"/>
        <pc:sldMkLst>
          <pc:docMk/>
          <pc:sldMk cId="2879796643" sldId="256"/>
        </pc:sldMkLst>
        <pc:graphicFrameChg chg="modGraphic">
          <ac:chgData name="Webber, Dina R." userId="S::dwebber9214@slps.org::11b7ccaf-af82-4253-b618-5f7c88276e19" providerId="AD" clId="Web-{2B1D70F5-AD9D-41F3-885B-6F814250A221}" dt="2020-08-21T16:29:52.380" v="0"/>
          <ac:graphicFrameMkLst>
            <pc:docMk/>
            <pc:sldMk cId="2879796643" sldId="256"/>
            <ac:graphicFrameMk id="2" creationId="{A0EB8C1D-848B-4538-99CB-61C63B27DCB1}"/>
          </ac:graphicFrameMkLst>
        </pc:graphicFrameChg>
      </pc:sldChg>
    </pc:docChg>
  </pc:docChgLst>
  <pc:docChgLst>
    <pc:chgData name="Beard, Lita N." userId="89173072-91d1-4e04-8596-e6a967a8dc38" providerId="ADAL" clId="{58DEBD06-E005-1B45-B389-69F1AA4AD9F9}"/>
    <pc:docChg chg="modSld">
      <pc:chgData name="Beard, Lita N." userId="89173072-91d1-4e04-8596-e6a967a8dc38" providerId="ADAL" clId="{58DEBD06-E005-1B45-B389-69F1AA4AD9F9}" dt="2020-08-21T14:49:38.165" v="1" actId="1076"/>
      <pc:docMkLst>
        <pc:docMk/>
      </pc:docMkLst>
      <pc:sldChg chg="modSp">
        <pc:chgData name="Beard, Lita N." userId="89173072-91d1-4e04-8596-e6a967a8dc38" providerId="ADAL" clId="{58DEBD06-E005-1B45-B389-69F1AA4AD9F9}" dt="2020-08-21T14:49:38.165" v="1" actId="1076"/>
        <pc:sldMkLst>
          <pc:docMk/>
          <pc:sldMk cId="2879796643" sldId="256"/>
        </pc:sldMkLst>
        <pc:graphicFrameChg chg="mod">
          <ac:chgData name="Beard, Lita N." userId="89173072-91d1-4e04-8596-e6a967a8dc38" providerId="ADAL" clId="{58DEBD06-E005-1B45-B389-69F1AA4AD9F9}" dt="2020-08-21T14:49:38.165" v="1" actId="1076"/>
          <ac:graphicFrameMkLst>
            <pc:docMk/>
            <pc:sldMk cId="2879796643" sldId="256"/>
            <ac:graphicFrameMk id="2" creationId="{A0EB8C1D-848B-4538-99CB-61C63B27DCB1}"/>
          </ac:graphicFrameMkLst>
        </pc:graphicFrameChg>
      </pc:sldChg>
    </pc:docChg>
  </pc:docChgLst>
  <pc:docChgLst>
    <pc:chgData name="Beard, Lita N." userId="S::lbeard4040@slps.org::89173072-91d1-4e04-8596-e6a967a8dc38" providerId="AD" clId="Web-{2DB35A45-F746-4E80-86B0-694189A0F4A5}"/>
    <pc:docChg chg="modSld">
      <pc:chgData name="Beard, Lita N." userId="S::lbeard4040@slps.org::89173072-91d1-4e04-8596-e6a967a8dc38" providerId="AD" clId="Web-{2DB35A45-F746-4E80-86B0-694189A0F4A5}" dt="2020-08-20T13:29:13.481" v="159"/>
      <pc:docMkLst>
        <pc:docMk/>
      </pc:docMkLst>
      <pc:sldChg chg="modSp">
        <pc:chgData name="Beard, Lita N." userId="S::lbeard4040@slps.org::89173072-91d1-4e04-8596-e6a967a8dc38" providerId="AD" clId="Web-{2DB35A45-F746-4E80-86B0-694189A0F4A5}" dt="2020-08-20T13:29:13.481" v="159"/>
        <pc:sldMkLst>
          <pc:docMk/>
          <pc:sldMk cId="2879796643" sldId="256"/>
        </pc:sldMkLst>
        <pc:graphicFrameChg chg="mod modGraphic">
          <ac:chgData name="Beard, Lita N." userId="S::lbeard4040@slps.org::89173072-91d1-4e04-8596-e6a967a8dc38" providerId="AD" clId="Web-{2DB35A45-F746-4E80-86B0-694189A0F4A5}" dt="2020-08-20T13:29:13.481" v="159"/>
          <ac:graphicFrameMkLst>
            <pc:docMk/>
            <pc:sldMk cId="2879796643" sldId="256"/>
            <ac:graphicFrameMk id="2" creationId="{A0EB8C1D-848B-4538-99CB-61C63B27DCB1}"/>
          </ac:graphicFrameMkLst>
        </pc:graphicFrameChg>
      </pc:sldChg>
    </pc:docChg>
  </pc:docChgLst>
  <pc:docChgLst>
    <pc:chgData name="Grant, Leah J." userId="S::lgrant9875@slps.org::57bc13b1-1783-451d-bcb3-c972b0e5c613" providerId="AD" clId="Web-{B44CD4EE-FE85-4E98-8824-8E10B97E21F5}"/>
    <pc:docChg chg="modSld">
      <pc:chgData name="Grant, Leah J." userId="S::lgrant9875@slps.org::57bc13b1-1783-451d-bcb3-c972b0e5c613" providerId="AD" clId="Web-{B44CD4EE-FE85-4E98-8824-8E10B97E21F5}" dt="2020-08-23T22:07:47.970" v="53"/>
      <pc:docMkLst>
        <pc:docMk/>
      </pc:docMkLst>
      <pc:sldChg chg="modSp">
        <pc:chgData name="Grant, Leah J." userId="S::lgrant9875@slps.org::57bc13b1-1783-451d-bcb3-c972b0e5c613" providerId="AD" clId="Web-{B44CD4EE-FE85-4E98-8824-8E10B97E21F5}" dt="2020-08-23T22:07:47.970" v="53"/>
        <pc:sldMkLst>
          <pc:docMk/>
          <pc:sldMk cId="2879796643" sldId="256"/>
        </pc:sldMkLst>
        <pc:graphicFrameChg chg="mod modGraphic">
          <ac:chgData name="Grant, Leah J." userId="S::lgrant9875@slps.org::57bc13b1-1783-451d-bcb3-c972b0e5c613" providerId="AD" clId="Web-{B44CD4EE-FE85-4E98-8824-8E10B97E21F5}" dt="2020-08-23T22:07:47.970" v="53"/>
          <ac:graphicFrameMkLst>
            <pc:docMk/>
            <pc:sldMk cId="2879796643" sldId="256"/>
            <ac:graphicFrameMk id="2" creationId="{A0EB8C1D-848B-4538-99CB-61C63B27DCB1}"/>
          </ac:graphicFrameMkLst>
        </pc:graphicFrameChg>
      </pc:sldChg>
    </pc:docChg>
  </pc:docChgLst>
  <pc:docChgLst>
    <pc:chgData name="Hopgood, Chavon" userId="S::chopgood7221@slps.org::d5a3f206-8e59-43a9-9170-9ebe8f62ceac" providerId="AD" clId="Web-{2365EE69-C910-4C6B-857E-483D21FA10E3}"/>
    <pc:docChg chg="modSld">
      <pc:chgData name="Hopgood, Chavon" userId="S::chopgood7221@slps.org::d5a3f206-8e59-43a9-9170-9ebe8f62ceac" providerId="AD" clId="Web-{2365EE69-C910-4C6B-857E-483D21FA10E3}" dt="2020-08-21T01:58:35.033" v="2" actId="20577"/>
      <pc:docMkLst>
        <pc:docMk/>
      </pc:docMkLst>
      <pc:sldChg chg="modSp">
        <pc:chgData name="Hopgood, Chavon" userId="S::chopgood7221@slps.org::d5a3f206-8e59-43a9-9170-9ebe8f62ceac" providerId="AD" clId="Web-{2365EE69-C910-4C6B-857E-483D21FA10E3}" dt="2020-08-21T01:58:32.768" v="0" actId="20577"/>
        <pc:sldMkLst>
          <pc:docMk/>
          <pc:sldMk cId="2879796643" sldId="256"/>
        </pc:sldMkLst>
        <pc:spChg chg="mod">
          <ac:chgData name="Hopgood, Chavon" userId="S::chopgood7221@slps.org::d5a3f206-8e59-43a9-9170-9ebe8f62ceac" providerId="AD" clId="Web-{2365EE69-C910-4C6B-857E-483D21FA10E3}" dt="2020-08-21T01:58:32.768" v="0" actId="20577"/>
          <ac:spMkLst>
            <pc:docMk/>
            <pc:sldMk cId="2879796643" sldId="256"/>
            <ac:spMk id="4" creationId="{AF497B36-FB41-42CD-88C4-CCCC28AA39DD}"/>
          </ac:spMkLst>
        </pc:spChg>
      </pc:sldChg>
    </pc:docChg>
  </pc:docChgLst>
  <pc:docChgLst>
    <pc:chgData name="Beard, Lita N." userId="S::lbeard4040@slps.org::89173072-91d1-4e04-8596-e6a967a8dc38" providerId="AD" clId="Web-{C00FF096-96B9-4905-A621-585D05B31F96}"/>
    <pc:docChg chg="modSld">
      <pc:chgData name="Beard, Lita N." userId="S::lbeard4040@slps.org::89173072-91d1-4e04-8596-e6a967a8dc38" providerId="AD" clId="Web-{C00FF096-96B9-4905-A621-585D05B31F96}" dt="2020-08-19T19:56:47.853" v="80" actId="20577"/>
      <pc:docMkLst>
        <pc:docMk/>
      </pc:docMkLst>
      <pc:sldChg chg="modSp">
        <pc:chgData name="Beard, Lita N." userId="S::lbeard4040@slps.org::89173072-91d1-4e04-8596-e6a967a8dc38" providerId="AD" clId="Web-{C00FF096-96B9-4905-A621-585D05B31F96}" dt="2020-08-19T19:56:47.853" v="79" actId="20577"/>
        <pc:sldMkLst>
          <pc:docMk/>
          <pc:sldMk cId="2879796643" sldId="256"/>
        </pc:sldMkLst>
        <pc:spChg chg="mod">
          <ac:chgData name="Beard, Lita N." userId="S::lbeard4040@slps.org::89173072-91d1-4e04-8596-e6a967a8dc38" providerId="AD" clId="Web-{C00FF096-96B9-4905-A621-585D05B31F96}" dt="2020-08-19T19:56:47.853" v="79" actId="20577"/>
          <ac:spMkLst>
            <pc:docMk/>
            <pc:sldMk cId="2879796643" sldId="256"/>
            <ac:spMk id="4" creationId="{AF497B36-FB41-42CD-88C4-CCCC28AA39DD}"/>
          </ac:spMkLst>
        </pc:spChg>
        <pc:spChg chg="mod">
          <ac:chgData name="Beard, Lita N." userId="S::lbeard4040@slps.org::89173072-91d1-4e04-8596-e6a967a8dc38" providerId="AD" clId="Web-{C00FF096-96B9-4905-A621-585D05B31F96}" dt="2020-08-19T19:56:08.758" v="46" actId="20577"/>
          <ac:spMkLst>
            <pc:docMk/>
            <pc:sldMk cId="2879796643" sldId="256"/>
            <ac:spMk id="7" creationId="{44CA02A6-085D-4F0A-ABF9-27354A147CB2}"/>
          </ac:spMkLst>
        </pc:spChg>
      </pc:sldChg>
    </pc:docChg>
  </pc:docChgLst>
  <pc:docChgLst>
    <pc:chgData name="Grant, Leah J." userId="S::lgrant9875@slps.org::57bc13b1-1783-451d-bcb3-c972b0e5c613" providerId="AD" clId="Web-{F7299DD8-A23A-4BA9-BAD8-0B7938FFAD55}"/>
    <pc:docChg chg="modSld">
      <pc:chgData name="Grant, Leah J." userId="S::lgrant9875@slps.org::57bc13b1-1783-451d-bcb3-c972b0e5c613" providerId="AD" clId="Web-{F7299DD8-A23A-4BA9-BAD8-0B7938FFAD55}" dt="2020-08-23T22:08:25.394" v="27"/>
      <pc:docMkLst>
        <pc:docMk/>
      </pc:docMkLst>
      <pc:sldChg chg="modSp">
        <pc:chgData name="Grant, Leah J." userId="S::lgrant9875@slps.org::57bc13b1-1783-451d-bcb3-c972b0e5c613" providerId="AD" clId="Web-{F7299DD8-A23A-4BA9-BAD8-0B7938FFAD55}" dt="2020-08-23T22:08:25.394" v="27"/>
        <pc:sldMkLst>
          <pc:docMk/>
          <pc:sldMk cId="2879796643" sldId="256"/>
        </pc:sldMkLst>
        <pc:graphicFrameChg chg="mod modGraphic">
          <ac:chgData name="Grant, Leah J." userId="S::lgrant9875@slps.org::57bc13b1-1783-451d-bcb3-c972b0e5c613" providerId="AD" clId="Web-{F7299DD8-A23A-4BA9-BAD8-0B7938FFAD55}" dt="2020-08-23T22:08:25.394" v="27"/>
          <ac:graphicFrameMkLst>
            <pc:docMk/>
            <pc:sldMk cId="2879796643" sldId="256"/>
            <ac:graphicFrameMk id="2" creationId="{A0EB8C1D-848B-4538-99CB-61C63B27DCB1}"/>
          </ac:graphicFrameMkLst>
        </pc:graphicFrameChg>
      </pc:sldChg>
    </pc:docChg>
  </pc:docChgLst>
  <pc:docChgLst>
    <pc:chgData name="Hayden, Kathryn R." userId="S::khayden9177@slps.org::3776ec35-b143-43a5-985e-f4d46b2debb6" providerId="AD" clId="Web-{8A8A3FA9-4523-4A83-929C-7EF384999582}"/>
    <pc:docChg chg="modSld">
      <pc:chgData name="Hayden, Kathryn R." userId="S::khayden9177@slps.org::3776ec35-b143-43a5-985e-f4d46b2debb6" providerId="AD" clId="Web-{8A8A3FA9-4523-4A83-929C-7EF384999582}" dt="2020-08-24T15:43:19.777" v="1" actId="1076"/>
      <pc:docMkLst>
        <pc:docMk/>
      </pc:docMkLst>
      <pc:sldChg chg="modSp">
        <pc:chgData name="Hayden, Kathryn R." userId="S::khayden9177@slps.org::3776ec35-b143-43a5-985e-f4d46b2debb6" providerId="AD" clId="Web-{8A8A3FA9-4523-4A83-929C-7EF384999582}" dt="2020-08-24T15:43:19.777" v="1" actId="1076"/>
        <pc:sldMkLst>
          <pc:docMk/>
          <pc:sldMk cId="2879796643" sldId="256"/>
        </pc:sldMkLst>
        <pc:spChg chg="mod">
          <ac:chgData name="Hayden, Kathryn R." userId="S::khayden9177@slps.org::3776ec35-b143-43a5-985e-f4d46b2debb6" providerId="AD" clId="Web-{8A8A3FA9-4523-4A83-929C-7EF384999582}" dt="2020-08-24T15:43:19.777" v="1" actId="1076"/>
          <ac:spMkLst>
            <pc:docMk/>
            <pc:sldMk cId="2879796643" sldId="256"/>
            <ac:spMk id="5" creationId="{5700EDE3-74A4-4635-9393-4891B4974594}"/>
          </ac:spMkLst>
        </pc:spChg>
      </pc:sldChg>
    </pc:docChg>
  </pc:docChgLst>
  <pc:docChgLst>
    <pc:chgData name="Hopgood, Chavon" userId="S::chopgood7221@slps.org::d5a3f206-8e59-43a9-9170-9ebe8f62ceac" providerId="AD" clId="Web-{B8D2D146-6878-4B58-A89F-B607C8B0E506}"/>
    <pc:docChg chg="modSld">
      <pc:chgData name="Hopgood, Chavon" userId="S::chopgood7221@slps.org::d5a3f206-8e59-43a9-9170-9ebe8f62ceac" providerId="AD" clId="Web-{B8D2D146-6878-4B58-A89F-B607C8B0E506}" dt="2020-08-24T02:48:23.789" v="4"/>
      <pc:docMkLst>
        <pc:docMk/>
      </pc:docMkLst>
      <pc:sldChg chg="modSp">
        <pc:chgData name="Hopgood, Chavon" userId="S::chopgood7221@slps.org::d5a3f206-8e59-43a9-9170-9ebe8f62ceac" providerId="AD" clId="Web-{B8D2D146-6878-4B58-A89F-B607C8B0E506}" dt="2020-08-24T02:48:23.789" v="4"/>
        <pc:sldMkLst>
          <pc:docMk/>
          <pc:sldMk cId="2879796643" sldId="256"/>
        </pc:sldMkLst>
        <pc:spChg chg="mod">
          <ac:chgData name="Hopgood, Chavon" userId="S::chopgood7221@slps.org::d5a3f206-8e59-43a9-9170-9ebe8f62ceac" providerId="AD" clId="Web-{B8D2D146-6878-4B58-A89F-B607C8B0E506}" dt="2020-08-24T02:48:19.118" v="3" actId="14100"/>
          <ac:spMkLst>
            <pc:docMk/>
            <pc:sldMk cId="2879796643" sldId="256"/>
            <ac:spMk id="11" creationId="{00000000-0000-0000-0000-000000000000}"/>
          </ac:spMkLst>
        </pc:spChg>
        <pc:graphicFrameChg chg="mod modGraphic">
          <ac:chgData name="Hopgood, Chavon" userId="S::chopgood7221@slps.org::d5a3f206-8e59-43a9-9170-9ebe8f62ceac" providerId="AD" clId="Web-{B8D2D146-6878-4B58-A89F-B607C8B0E506}" dt="2020-08-24T02:48:23.789" v="4"/>
          <ac:graphicFrameMkLst>
            <pc:docMk/>
            <pc:sldMk cId="2879796643" sldId="256"/>
            <ac:graphicFrameMk id="2" creationId="{A0EB8C1D-848B-4538-99CB-61C63B27DCB1}"/>
          </ac:graphicFrameMkLst>
        </pc:graphicFrameChg>
      </pc:sldChg>
    </pc:docChg>
  </pc:docChgLst>
  <pc:docChgLst>
    <pc:chgData name="Worth, Audrey D." userId="S::aworth6532@slps.org::64597f21-f8f4-4697-8468-478d6f4e7a8b" providerId="AD" clId="Web-{60BBF088-9085-4DE9-A52C-33ACBCD7F6F8}"/>
    <pc:docChg chg="modSld">
      <pc:chgData name="Worth, Audrey D." userId="S::aworth6532@slps.org::64597f21-f8f4-4697-8468-478d6f4e7a8b" providerId="AD" clId="Web-{60BBF088-9085-4DE9-A52C-33ACBCD7F6F8}" dt="2020-08-21T15:10:53.866" v="18" actId="20577"/>
      <pc:docMkLst>
        <pc:docMk/>
      </pc:docMkLst>
      <pc:sldChg chg="modSp">
        <pc:chgData name="Worth, Audrey D." userId="S::aworth6532@slps.org::64597f21-f8f4-4697-8468-478d6f4e7a8b" providerId="AD" clId="Web-{60BBF088-9085-4DE9-A52C-33ACBCD7F6F8}" dt="2020-08-21T15:10:14.569" v="16" actId="20577"/>
        <pc:sldMkLst>
          <pc:docMk/>
          <pc:sldMk cId="2879796643" sldId="256"/>
        </pc:sldMkLst>
        <pc:spChg chg="mod">
          <ac:chgData name="Worth, Audrey D." userId="S::aworth6532@slps.org::64597f21-f8f4-4697-8468-478d6f4e7a8b" providerId="AD" clId="Web-{60BBF088-9085-4DE9-A52C-33ACBCD7F6F8}" dt="2020-08-21T15:10:14.569" v="16" actId="20577"/>
          <ac:spMkLst>
            <pc:docMk/>
            <pc:sldMk cId="2879796643" sldId="256"/>
            <ac:spMk id="4" creationId="{AF497B36-FB41-42CD-88C4-CCCC28AA39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052D0-152A-4DCD-825E-0282636431E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481F2-50E1-4B58-AEF7-7AB94C1B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481F2-50E1-4B58-AEF7-7AB94C1BFC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8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3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B44A-1A8A-427C-89D5-DEF1B72E906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B4DC-F596-4F01-B0B7-C2B6D1BEA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mailto:Kathryn.Hayden@slps.org" TargetMode="External"/><Relationship Id="rId5" Type="http://schemas.openxmlformats.org/officeDocument/2006/relationships/image" Target="NUL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EB8C1D-848B-4538-99CB-61C63B27DCB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0395708"/>
              </p:ext>
            </p:extLst>
          </p:nvPr>
        </p:nvGraphicFramePr>
        <p:xfrm>
          <a:off x="0" y="584774"/>
          <a:ext cx="10043652" cy="73060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7783">
                  <a:extLst>
                    <a:ext uri="{9D8B030D-6E8A-4147-A177-3AD203B41FA5}">
                      <a16:colId xmlns:a16="http://schemas.microsoft.com/office/drawing/2014/main" val="267652529"/>
                    </a:ext>
                  </a:extLst>
                </a:gridCol>
                <a:gridCol w="1605235">
                  <a:extLst>
                    <a:ext uri="{9D8B030D-6E8A-4147-A177-3AD203B41FA5}">
                      <a16:colId xmlns:a16="http://schemas.microsoft.com/office/drawing/2014/main" val="4223090279"/>
                    </a:ext>
                  </a:extLst>
                </a:gridCol>
                <a:gridCol w="207021">
                  <a:extLst>
                    <a:ext uri="{9D8B030D-6E8A-4147-A177-3AD203B41FA5}">
                      <a16:colId xmlns:a16="http://schemas.microsoft.com/office/drawing/2014/main" val="3288312181"/>
                    </a:ext>
                  </a:extLst>
                </a:gridCol>
                <a:gridCol w="1714367">
                  <a:extLst>
                    <a:ext uri="{9D8B030D-6E8A-4147-A177-3AD203B41FA5}">
                      <a16:colId xmlns:a16="http://schemas.microsoft.com/office/drawing/2014/main" val="3168947561"/>
                    </a:ext>
                  </a:extLst>
                </a:gridCol>
                <a:gridCol w="207021">
                  <a:extLst>
                    <a:ext uri="{9D8B030D-6E8A-4147-A177-3AD203B41FA5}">
                      <a16:colId xmlns:a16="http://schemas.microsoft.com/office/drawing/2014/main" val="2625097990"/>
                    </a:ext>
                  </a:extLst>
                </a:gridCol>
                <a:gridCol w="1711821">
                  <a:extLst>
                    <a:ext uri="{9D8B030D-6E8A-4147-A177-3AD203B41FA5}">
                      <a16:colId xmlns:a16="http://schemas.microsoft.com/office/drawing/2014/main" val="3126394130"/>
                    </a:ext>
                  </a:extLst>
                </a:gridCol>
                <a:gridCol w="207021">
                  <a:extLst>
                    <a:ext uri="{9D8B030D-6E8A-4147-A177-3AD203B41FA5}">
                      <a16:colId xmlns:a16="http://schemas.microsoft.com/office/drawing/2014/main" val="349497736"/>
                    </a:ext>
                  </a:extLst>
                </a:gridCol>
                <a:gridCol w="1747455">
                  <a:extLst>
                    <a:ext uri="{9D8B030D-6E8A-4147-A177-3AD203B41FA5}">
                      <a16:colId xmlns:a16="http://schemas.microsoft.com/office/drawing/2014/main" val="1202823766"/>
                    </a:ext>
                  </a:extLst>
                </a:gridCol>
                <a:gridCol w="1945928">
                  <a:extLst>
                    <a:ext uri="{9D8B030D-6E8A-4147-A177-3AD203B41FA5}">
                      <a16:colId xmlns:a16="http://schemas.microsoft.com/office/drawing/2014/main" val="356156376"/>
                    </a:ext>
                  </a:extLst>
                </a:gridCol>
              </a:tblGrid>
              <a:tr h="40835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/>
                          <a:ea typeface="AGRunningLateIsMyCardio" panose="02000603000000000000" pitchFamily="2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/>
                          <a:ea typeface="AGRunningLateIsMyCardio" panose="02000603000000000000" pitchFamily="2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/>
                          <a:ea typeface="AGRunningLateIsMyCardio" panose="02000603000000000000" pitchFamily="2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/>
                          <a:ea typeface="AGRunningLateIsMyCardio" panose="02000603000000000000" pitchFamily="2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/>
                          <a:ea typeface="AGRunningLateIsMyCardio" panose="02000603000000000000" pitchFamily="2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124028"/>
                  </a:ext>
                </a:extLst>
              </a:tr>
              <a:tr h="1188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         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ELA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8:30-10:15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latin typeface="AGRunningLateIsMyCardio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/>
                          <a:ea typeface="AGCanYouNot" panose="02000603000000000000" pitchFamily="2" charset="0"/>
                        </a:rPr>
                        <a:t>My View </a:t>
                      </a: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Lesson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Indiv./Small</a:t>
                      </a:r>
                      <a:r>
                        <a:rPr lang="en-US" sz="1600" baseline="0" dirty="0" smtClean="0">
                          <a:latin typeface="AGCanYouNot"/>
                          <a:ea typeface="AGCanYouNot" panose="02000603000000000000" pitchFamily="2" charset="0"/>
                        </a:rPr>
                        <a:t> group 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F7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My View Lesson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Indiv./Small</a:t>
                      </a:r>
                      <a:r>
                        <a:rPr lang="en-US" sz="1600" baseline="0" dirty="0" smtClean="0">
                          <a:latin typeface="AGCanYouNot"/>
                          <a:ea typeface="AGCanYouNot" panose="02000603000000000000" pitchFamily="2" charset="0"/>
                        </a:rPr>
                        <a:t> group 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F7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My View Lesson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Indiv./Small</a:t>
                      </a:r>
                      <a:r>
                        <a:rPr lang="en-US" sz="1600" baseline="0" dirty="0" smtClean="0">
                          <a:latin typeface="AGCanYouNot"/>
                          <a:ea typeface="AGCanYouNot" panose="02000603000000000000" pitchFamily="2" charset="0"/>
                        </a:rPr>
                        <a:t> group 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F7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F7F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My View Lesson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Indiv./Small</a:t>
                      </a:r>
                      <a:r>
                        <a:rPr lang="en-US" sz="1600" baseline="0" dirty="0" smtClean="0">
                          <a:latin typeface="AGCanYouNot"/>
                          <a:ea typeface="AGCanYouNot" panose="02000603000000000000" pitchFamily="2" charset="0"/>
                        </a:rPr>
                        <a:t> group 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F7F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My View Lesson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/>
                          <a:ea typeface="AGCanYouNot" panose="02000603000000000000" pitchFamily="2" charset="0"/>
                        </a:rPr>
                        <a:t>20 minutes    independent 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60955"/>
                  </a:ext>
                </a:extLst>
              </a:tr>
              <a:tr h="15014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Math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AGRunningLateIsMyCardio"/>
                        <a:ea typeface="AGRunningLateIsMyCardio" panose="02000603000000000000" pitchFamily="2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00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1:00-2:30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GRunningLateIsMyCardio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Savvas</a:t>
                      </a:r>
                      <a:r>
                        <a:rPr lang="en-US" sz="1600" dirty="0">
                          <a:latin typeface="AGCanYouNot"/>
                          <a:ea typeface="AGCanYouNot" panose="02000603000000000000" pitchFamily="2" charset="0"/>
                        </a:rPr>
                        <a:t> </a:t>
                      </a: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Realize</a:t>
                      </a: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AGCanYouNot"/>
                          <a:ea typeface="AGCanYouNot" panose="02000603000000000000" pitchFamily="2" charset="0"/>
                        </a:rPr>
                        <a:t>        (Topic here)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Khan Academy Practice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F7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Savvas Realize</a:t>
                      </a: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        (Topic here)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Khan Academy Practice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F7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Savvas</a:t>
                      </a:r>
                      <a:r>
                        <a:rPr lang="en-US" sz="1600" baseline="0" dirty="0" smtClean="0">
                          <a:latin typeface="AGCanYouNot"/>
                          <a:ea typeface="AGCanYouNot" panose="02000603000000000000" pitchFamily="2" charset="0"/>
                        </a:rPr>
                        <a:t> Realize</a:t>
                      </a: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        (Topic here)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Khan Academy Practice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Savvas</a:t>
                      </a:r>
                      <a:r>
                        <a:rPr lang="en-US" sz="1600" baseline="0" dirty="0" smtClean="0">
                          <a:latin typeface="AGCanYouNot"/>
                          <a:ea typeface="AGCanYouNot" panose="02000603000000000000" pitchFamily="2" charset="0"/>
                        </a:rPr>
                        <a:t> Realize</a:t>
                      </a: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        (Topic here)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Khan Academy Practice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Savvas</a:t>
                      </a:r>
                      <a:r>
                        <a:rPr lang="en-US" sz="1600" baseline="0" dirty="0" smtClean="0">
                          <a:latin typeface="AGCanYouNot"/>
                          <a:ea typeface="AGCanYouNot" panose="02000603000000000000" pitchFamily="2" charset="0"/>
                        </a:rPr>
                        <a:t> Realize 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Khan</a:t>
                      </a:r>
                      <a:r>
                        <a:rPr lang="en-US" sz="1600" baseline="0" dirty="0" smtClean="0">
                          <a:latin typeface="AGCanYouNot"/>
                          <a:ea typeface="AGCanYouNot" panose="02000603000000000000" pitchFamily="2" charset="0"/>
                        </a:rPr>
                        <a:t> Academy</a:t>
                      </a: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 </a:t>
                      </a:r>
                      <a:r>
                        <a:rPr lang="en-US" sz="1600" dirty="0">
                          <a:latin typeface="AGCanYouNot"/>
                          <a:ea typeface="AGCanYouNot" panose="02000603000000000000" pitchFamily="2" charset="0"/>
                        </a:rPr>
                        <a:t>Free Choice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5591"/>
                  </a:ext>
                </a:extLst>
              </a:tr>
              <a:tr h="17025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Science/ Soc.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St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10:15-1:45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GRunningLateIsMyCardio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>
                          <a:latin typeface="AGCanYouNot"/>
                          <a:ea typeface="AGCanYouNot" panose="02000603000000000000" pitchFamily="2" charset="0"/>
                        </a:rPr>
                        <a:t>Science Lesson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See Teams &amp; Class Calendar for links!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 b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="0" baseline="0" dirty="0">
                          <a:latin typeface="AGCanYouNot"/>
                          <a:ea typeface="AGCanYouNot" panose="02000603000000000000" pitchFamily="2" charset="0"/>
                        </a:rPr>
                        <a:t>Social Studies Lesson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GCanYouNot"/>
                          <a:ea typeface="AGCanYouNot" panose="02000603000000000000" pitchFamily="2" charset="0"/>
                        </a:rPr>
                        <a:t>See Teams &amp; Class Calendar for links!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b="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>
                          <a:latin typeface="AGCanYouNot"/>
                          <a:ea typeface="AGCanYouNot" panose="02000603000000000000" pitchFamily="2" charset="0"/>
                        </a:rPr>
                        <a:t>Science Lesson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See Teams &amp; Class Calendar for links!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b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="0" baseline="0" dirty="0">
                          <a:latin typeface="AGCanYouNot"/>
                          <a:ea typeface="AGCanYouNot" panose="02000603000000000000" pitchFamily="2" charset="0"/>
                        </a:rPr>
                        <a:t>Social Studies Lesson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GCanYouNot"/>
                          <a:ea typeface="AGCanYouNot" panose="02000603000000000000" pitchFamily="2" charset="0"/>
                        </a:rPr>
                        <a:t>See Teams &amp; Class Calendar for links!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b="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Science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dirty="0" smtClean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See Teams &amp; Class Calendar for links!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89520"/>
                  </a:ext>
                </a:extLst>
              </a:tr>
              <a:tr h="120436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en-US" sz="1400" b="1" u="sng" dirty="0"/>
                        <a:t>Open Office Time:  </a:t>
                      </a:r>
                      <a:r>
                        <a:rPr lang="en-US" sz="1400" b="0" u="none" dirty="0" smtClean="0"/>
                        <a:t>2:30-3:30</a:t>
                      </a:r>
                      <a:r>
                        <a:rPr lang="en-US" sz="1400" dirty="0" smtClean="0"/>
                        <a:t>.- </a:t>
                      </a:r>
                      <a:r>
                        <a:rPr lang="en-US" sz="1400" dirty="0" smtClean="0"/>
                        <a:t>I </a:t>
                      </a:r>
                      <a:r>
                        <a:rPr lang="en-US" sz="1400" dirty="0"/>
                        <a:t>can be reached via Teams, </a:t>
                      </a:r>
                      <a:r>
                        <a:rPr lang="en-US" sz="1400" dirty="0" smtClean="0"/>
                        <a:t>email: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hlinkClick r:id="rId6"/>
                        </a:rPr>
                        <a:t>K</a:t>
                      </a:r>
                      <a:r>
                        <a:rPr lang="en-US" sz="1400" baseline="0" dirty="0" smtClean="0"/>
                        <a:t>athryn.hayden@slps.org</a:t>
                      </a:r>
                      <a:r>
                        <a:rPr lang="en-US" sz="1400" dirty="0" smtClean="0">
                          <a:hlinkClick r:id="rId6"/>
                        </a:rPr>
                        <a:t>@slps.org</a:t>
                      </a:r>
                      <a:r>
                        <a:rPr lang="en-US" sz="1400" dirty="0" smtClean="0"/>
                        <a:t>, phone </a:t>
                      </a:r>
                      <a:r>
                        <a:rPr lang="en-US" sz="1400" dirty="0"/>
                        <a:t>or Class </a:t>
                      </a:r>
                      <a:r>
                        <a:rPr lang="en-US" sz="1400" dirty="0" smtClean="0"/>
                        <a:t>Dojo.</a:t>
                      </a:r>
                      <a:endParaRPr lang="en-US" sz="1400" dirty="0"/>
                    </a:p>
                    <a:p>
                      <a:r>
                        <a:rPr lang="en-US" sz="1400" b="1" u="sng" dirty="0"/>
                        <a:t>Scheduled Student Conference Times:  </a:t>
                      </a:r>
                      <a:r>
                        <a:rPr lang="en-US" sz="1400" dirty="0" smtClean="0"/>
                        <a:t> Friday</a:t>
                      </a:r>
                      <a:r>
                        <a:rPr lang="en-US" sz="1400" baseline="0" dirty="0" smtClean="0"/>
                        <a:t> and as needed (pre-scheduled)</a:t>
                      </a:r>
                      <a:endParaRPr lang="en-US" sz="1400" dirty="0"/>
                    </a:p>
                    <a:p>
                      <a:r>
                        <a:rPr lang="en-US" sz="1400" b="1" u="sng" dirty="0"/>
                        <a:t>Offline Times:  </a:t>
                      </a:r>
                      <a:r>
                        <a:rPr lang="en-US" sz="1400" dirty="0"/>
                        <a:t>I’m available </a:t>
                      </a:r>
                      <a:r>
                        <a:rPr lang="en-US" sz="1400" dirty="0" smtClean="0"/>
                        <a:t>from </a:t>
                      </a:r>
                      <a:r>
                        <a:rPr lang="en-US" sz="1400" dirty="0"/>
                        <a:t>3 p.m. to </a:t>
                      </a:r>
                      <a:r>
                        <a:rPr lang="en-US" sz="1400" dirty="0" smtClean="0"/>
                        <a:t>4:00 </a:t>
                      </a:r>
                      <a:r>
                        <a:rPr lang="en-US" sz="1400" baseline="0" dirty="0" smtClean="0"/>
                        <a:t>p.m. (call, email, or Dojo)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63906"/>
                  </a:ext>
                </a:extLst>
              </a:tr>
              <a:tr h="1300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Rel.Arts/SEL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AGRunningLateIsMyCardio"/>
                          <a:ea typeface="AGRunningLateIsMyCardio" panose="02000603000000000000" pitchFamily="2" charset="0"/>
                        </a:rPr>
                        <a:t>10:45-11:30</a:t>
                      </a:r>
                      <a:endParaRPr lang="en-US" sz="1600" dirty="0">
                        <a:solidFill>
                          <a:srgbClr val="FFFF00"/>
                        </a:solidFill>
                        <a:latin typeface="AGRunningLateIsMyCardio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P.E.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10:45-11:30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Art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10:45-11:30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Music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10:45-11:30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Computer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10:45-11:30</a:t>
                      </a:r>
                      <a:endParaRPr lang="en-US" sz="1600" dirty="0" smtClean="0">
                        <a:latin typeface="AGCanYouNot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GCanYouNot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GCanYouNot"/>
                          <a:ea typeface="AGCanYouNot" panose="02000603000000000000" pitchFamily="2" charset="0"/>
                        </a:rPr>
                        <a:t>P.E.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10:45-11:30</a:t>
                      </a:r>
                      <a:endParaRPr lang="en-US" sz="1600" dirty="0">
                        <a:latin typeface="AGCanYouNo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322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CA02A6-085D-4F0A-ABF9-27354A147C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78156" y="-14092"/>
            <a:ext cx="386549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US" sz="1600" dirty="0">
              <a:latin typeface="AGRunningLateIsMyCardio"/>
              <a:ea typeface="AGRunningLateIsMyCardio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0"/>
            <a:ext cx="1004365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Class Meeting Time:  </a:t>
            </a:r>
            <a:r>
              <a:rPr lang="en-US" i="1" dirty="0">
                <a:solidFill>
                  <a:schemeClr val="bg1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8:30 a.m.- 8:45 a.m. </a:t>
            </a:r>
            <a:r>
              <a:rPr lang="en-US" i="1">
                <a:solidFill>
                  <a:schemeClr val="bg1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&amp; </a:t>
            </a:r>
            <a:r>
              <a:rPr lang="en-US" i="1" smtClean="0">
                <a:solidFill>
                  <a:schemeClr val="bg1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 2:30-2:45</a:t>
            </a:r>
            <a:endParaRPr lang="en-US" i="1" dirty="0">
              <a:solidFill>
                <a:schemeClr val="bg1"/>
              </a:solidFill>
              <a:latin typeface="AGRunningLateIsMyCardio" panose="02000603000000000000" pitchFamily="2" charset="0"/>
              <a:ea typeface="AGRunningLateIsMyCardio" panose="02000603000000000000" pitchFamily="2" charset="0"/>
            </a:endParaRPr>
          </a:p>
          <a:p>
            <a:pPr algn="ctr"/>
            <a:endParaRPr lang="en-US" sz="1400" i="1" dirty="0">
              <a:solidFill>
                <a:schemeClr val="bg1"/>
              </a:solidFill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96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BA0744-B0F3-4FD5-AD49-8831E40911E6}" vid="{C42186AE-68DB-4A31-BDD1-BA775C209D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37FAC958A6C459DEC5044E7DBB7CA" ma:contentTypeVersion="9" ma:contentTypeDescription="Create a new document." ma:contentTypeScope="" ma:versionID="332719ae9b7c335d95740ffacf8c65dd">
  <xsd:schema xmlns:xsd="http://www.w3.org/2001/XMLSchema" xmlns:xs="http://www.w3.org/2001/XMLSchema" xmlns:p="http://schemas.microsoft.com/office/2006/metadata/properties" xmlns:ns2="546784d4-27f5-4ac9-bfa5-42682f46b9f3" targetNamespace="http://schemas.microsoft.com/office/2006/metadata/properties" ma:root="true" ma:fieldsID="8fe7d241d4cd09708f1c6f5e3ddb3176" ns2:_="">
    <xsd:import namespace="546784d4-27f5-4ac9-bfa5-42682f46b9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784d4-27f5-4ac9-bfa5-42682f46b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0CD13-FEE9-49AC-A514-D9BB3DFB4885}">
  <ds:schemaRefs>
    <ds:schemaRef ds:uri="546784d4-27f5-4ac9-bfa5-42682f46b9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1F2DF1-C57C-4C65-A431-5B9C336A5AE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546784d4-27f5-4ac9-bfa5-42682f46b9f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C50923-CBC4-49A4-A326-3F2C6BCC59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Landscape</Template>
  <TotalTime>601</TotalTime>
  <Words>280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Wingdings</vt:lpstr>
      <vt:lpstr>AGRunningLateIsMyCardio</vt:lpstr>
      <vt:lpstr>AGCanYouNot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Chavon Hopgood</dc:creator>
  <cp:lastModifiedBy>Hayden, Kathryn R.</cp:lastModifiedBy>
  <cp:revision>24</cp:revision>
  <dcterms:created xsi:type="dcterms:W3CDTF">2020-03-18T01:39:12Z</dcterms:created>
  <dcterms:modified xsi:type="dcterms:W3CDTF">2021-09-15T16:16:48Z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0x01010082D37FAC958A6C459DEC5044E7DBB7CA</vt:lpwstr>
  </property>
</Properties>
</file>